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287" r:id="rId14"/>
    <p:sldId id="288" r:id="rId15"/>
    <p:sldId id="289" r:id="rId16"/>
    <p:sldId id="291" r:id="rId17"/>
    <p:sldId id="292" r:id="rId18"/>
    <p:sldId id="293" r:id="rId19"/>
    <p:sldId id="338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Love Craft" charset="0"/>
      <p:regular r:id="rId26"/>
      <p:italic r:id="rId27"/>
    </p:embeddedFont>
    <p:embeddedFont>
      <p:font typeface=".VnAristote" pitchFamily="34" charset="0"/>
      <p:regular r:id="rId28"/>
    </p:embeddedFont>
    <p:embeddedFont>
      <p:font typeface="黑体" pitchFamily="49" charset="-122"/>
      <p:regular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Cooper Black" pitchFamily="18" charset="0"/>
      <p:regular r:id="rId34"/>
    </p:embeddedFont>
    <p:embeddedFont>
      <p:font typeface="Britannic Bold" pitchFamily="34" charset="0"/>
      <p:regular r:id="rId35"/>
    </p:embeddedFont>
    <p:embeddedFont>
      <p:font typeface="宋体" pitchFamily="2" charset="-122"/>
      <p:regular r:id="rId36"/>
    </p:embeddedFont>
    <p:embeddedFont>
      <p:font typeface="Tahoma" pitchFamily="34" charset="0"/>
      <p:regular r:id="rId37"/>
      <p:bold r:id="rId38"/>
    </p:embeddedFont>
    <p:embeddedFont>
      <p:font typeface="Calibri Light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4E22"/>
    <a:srgbClr val="00A7F1"/>
    <a:srgbClr val="EC3839"/>
    <a:srgbClr val="E48A5D"/>
    <a:srgbClr val="FFFFFF"/>
    <a:srgbClr val="FAF6B1"/>
    <a:srgbClr val="853928"/>
    <a:srgbClr val="79DCFF"/>
    <a:srgbClr val="E42C2C"/>
    <a:srgbClr val="FAF2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27A-C579-49C7-81E6-74A5A2C4DD7E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6F71-FDC8-4112-BCA8-DAADD0FB7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xmlns="" val="16902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624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11" Type="http://schemas.microsoft.com/office/2007/relationships/hdphoto" Target="../media/hdphoto1.wdp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MsPham 8"/>
          <p:cNvPicPr>
            <a:picLocks noChangeAspect="1"/>
          </p:cNvPicPr>
          <p:nvPr userDrawn="1"/>
        </p:nvPicPr>
        <p:blipFill rotWithShape="1">
          <a:blip r:embed="rId6"/>
          <a:srcRect r="-35303"/>
          <a:stretch/>
        </p:blipFill>
        <p:spPr>
          <a:xfrm flipH="1">
            <a:off x="-368984" y="349110"/>
            <a:ext cx="1106121" cy="544398"/>
          </a:xfrm>
          <a:prstGeom prst="rect">
            <a:avLst/>
          </a:prstGeom>
        </p:spPr>
      </p:pic>
      <p:grpSp>
        <p:nvGrpSpPr>
          <p:cNvPr id="309" name="MsPham3">
            <a:extLst>
              <a:ext uri="{FF2B5EF4-FFF2-40B4-BE49-F238E27FC236}">
                <a16:creationId xmlns:a16="http://schemas.microsoft.com/office/drawing/2014/main" xmlns="" id="{04196B9A-2F7D-4E3E-B4BC-4C2303F324DE}"/>
              </a:ext>
            </a:extLst>
          </p:cNvPr>
          <p:cNvGrpSpPr/>
          <p:nvPr userDrawn="1"/>
        </p:nvGrpSpPr>
        <p:grpSpPr>
          <a:xfrm>
            <a:off x="35748" y="127321"/>
            <a:ext cx="12120504" cy="6848013"/>
            <a:chOff x="1702111" y="822237"/>
            <a:chExt cx="8185591" cy="4918104"/>
          </a:xfrm>
        </p:grpSpPr>
        <p:grpSp>
          <p:nvGrpSpPr>
            <p:cNvPr id="310" name="组合 4">
              <a:extLst>
                <a:ext uri="{FF2B5EF4-FFF2-40B4-BE49-F238E27FC236}">
                  <a16:creationId xmlns:a16="http://schemas.microsoft.com/office/drawing/2014/main" xmlns="" id="{F7D6D28B-F8B6-46DB-BE37-F30C74899966}"/>
                </a:ext>
              </a:extLst>
            </p:cNvPr>
            <p:cNvGrpSpPr/>
            <p:nvPr/>
          </p:nvGrpSpPr>
          <p:grpSpPr>
            <a:xfrm>
              <a:off x="1702111" y="822237"/>
              <a:ext cx="8185591" cy="4918104"/>
              <a:chOff x="5779005" y="2091488"/>
              <a:chExt cx="5111597" cy="323266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12" name="MsPham">
                <a:extLst>
                  <a:ext uri="{FF2B5EF4-FFF2-40B4-BE49-F238E27FC236}">
                    <a16:creationId xmlns:a16="http://schemas.microsoft.com/office/drawing/2014/main" xmlns="" id="{E4E1FEFE-CCD4-41BA-87D0-849C15D5FB93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13" name="MsPham">
                <a:extLst>
                  <a:ext uri="{FF2B5EF4-FFF2-40B4-BE49-F238E27FC236}">
                    <a16:creationId xmlns:a16="http://schemas.microsoft.com/office/drawing/2014/main" xmlns="" id="{F32A5058-5BCD-4821-B6EA-0DF9F4DF4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5779005" y="2117829"/>
                <a:ext cx="437447" cy="275643"/>
              </a:xfrm>
              <a:prstGeom prst="rect">
                <a:avLst/>
              </a:prstGeom>
            </p:spPr>
          </p:pic>
        </p:grpSp>
        <p:sp>
          <p:nvSpPr>
            <p:cNvPr id="311" name="MsPham5">
              <a:extLst>
                <a:ext uri="{FF2B5EF4-FFF2-40B4-BE49-F238E27FC236}">
                  <a16:creationId xmlns:a16="http://schemas.microsoft.com/office/drawing/2014/main" xmlns="" id="{CF3AD020-6A43-48E7-B782-E5A96D02FAD5}"/>
                </a:ext>
              </a:extLst>
            </p:cNvPr>
            <p:cNvSpPr/>
            <p:nvPr/>
          </p:nvSpPr>
          <p:spPr>
            <a:xfrm>
              <a:off x="1814256" y="904231"/>
              <a:ext cx="8026516" cy="4741168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MsPham 5"/>
          <p:cNvSpPr>
            <a:spLocks/>
          </p:cNvSpPr>
          <p:nvPr userDrawn="1"/>
        </p:nvSpPr>
        <p:spPr bwMode="auto">
          <a:xfrm>
            <a:off x="0" y="6549280"/>
            <a:ext cx="12201527" cy="308720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1" name="MsPham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7802" y="563389"/>
            <a:ext cx="955384" cy="550778"/>
          </a:xfrm>
          <a:prstGeom prst="rect">
            <a:avLst/>
          </a:prstGeom>
        </p:spPr>
      </p:pic>
      <p:pic>
        <p:nvPicPr>
          <p:cNvPr id="306" name="Picture 30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C842A1-326B-46AF-B78D-2D6643383C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0395" y="5438775"/>
            <a:ext cx="1356378" cy="1356969"/>
          </a:xfrm>
          <a:prstGeom prst="rect">
            <a:avLst/>
          </a:prstGeom>
        </p:spPr>
      </p:pic>
      <p:pic>
        <p:nvPicPr>
          <p:cNvPr id="307" name="Picture 2">
            <a:extLst>
              <a:ext uri="{FF2B5EF4-FFF2-40B4-BE49-F238E27FC236}">
                <a16:creationId xmlns:a16="http://schemas.microsoft.com/office/drawing/2014/main" xmlns="" id="{29829944-A2A7-48E8-9EEC-4CA675612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315" b="90580" l="5116" r="94419">
                        <a14:foregroundMark x1="13488" y1="24224" x2="28837" y2="24224"/>
                        <a14:foregroundMark x1="41512" y1="12215" x2="55465" y2="24327"/>
                        <a14:foregroundMark x1="55465" y1="24327" x2="55930" y2="24534"/>
                        <a14:foregroundMark x1="60465" y1="7453" x2="77326" y2="37992"/>
                        <a14:foregroundMark x1="82093" y1="21532" x2="88721" y2="24845"/>
                        <a14:foregroundMark x1="94419" y1="24327" x2="93837" y2="28054"/>
                        <a14:foregroundMark x1="58256" y1="45756" x2="56977" y2="71636"/>
                        <a14:foregroundMark x1="56977" y1="71636" x2="58256" y2="77847"/>
                        <a14:foregroundMark x1="33427" y1="85921" x2="33372" y2="86128"/>
                        <a14:foregroundMark x1="42674" y1="50828" x2="33427" y2="85921"/>
                        <a14:foregroundMark x1="44767" y1="46687" x2="31163" y2="72774"/>
                        <a14:foregroundMark x1="63372" y1="44306" x2="67326" y2="77536"/>
                        <a14:foregroundMark x1="38372" y1="87267" x2="39651" y2="90373"/>
                        <a14:foregroundMark x1="36977" y1="82091" x2="34884" y2="89545"/>
                        <a14:foregroundMark x1="29651" y1="79193" x2="27558" y2="81573"/>
                        <a14:foregroundMark x1="27907" y1="76812" x2="26395" y2="80021"/>
                        <a14:foregroundMark x1="30581" y1="81056" x2="30581" y2="81056"/>
                        <a14:foregroundMark x1="31435" y1="85401" x2="31512" y2="85921"/>
                        <a14:foregroundMark x1="30581" y1="79607" x2="31284" y2="84377"/>
                        <a14:foregroundMark x1="37558" y1="83747" x2="41163" y2="90062"/>
                        <a14:foregroundMark x1="41163" y1="90062" x2="41163" y2="90373"/>
                        <a14:foregroundMark x1="42326" y1="89337" x2="43605" y2="90683"/>
                        <a14:foregroundMark x1="44535" y1="84990" x2="44186" y2="86646"/>
                        <a14:foregroundMark x1="49535" y1="60870" x2="56744" y2="74120"/>
                        <a14:foregroundMark x1="48372" y1="20186" x2="55116" y2="44203"/>
                        <a14:foregroundMark x1="55116" y1="44203" x2="56279" y2="46687"/>
                        <a14:foregroundMark x1="36395" y1="20497" x2="50116" y2="48551"/>
                        <a14:foregroundMark x1="56512" y1="23706" x2="67907" y2="44617"/>
                        <a14:foregroundMark x1="55000" y1="20497" x2="53953" y2="31884"/>
                        <a14:foregroundMark x1="53953" y1="31884" x2="49884" y2="40994"/>
                        <a14:foregroundMark x1="49884" y1="40994" x2="49070" y2="41408"/>
                        <a14:foregroundMark x1="58837" y1="32505" x2="48023" y2="36646"/>
                        <a14:foregroundMark x1="56279" y1="17805" x2="29419" y2="13043"/>
                        <a14:foregroundMark x1="52558" y1="10559" x2="36069" y2="6867"/>
                        <a14:foregroundMark x1="6860" y1="23395" x2="6279" y2="23810"/>
                        <a14:foregroundMark x1="5116" y1="27433" x2="5116" y2="27433"/>
                        <a14:foregroundMark x1="60698" y1="36025" x2="60698" y2="36025"/>
                        <a14:foregroundMark x1="64302" y1="85611" x2="64302" y2="85611"/>
                        <a14:foregroundMark x1="58372" y1="89545" x2="58372" y2="89545"/>
                        <a14:foregroundMark x1="70349" y1="75880" x2="73721" y2="80538"/>
                        <a14:foregroundMark x1="69070" y1="78882" x2="69070" y2="82609"/>
                        <a14:foregroundMark x1="60116" y1="84472" x2="57674" y2="90062"/>
                        <a14:foregroundMark x1="61977" y1="82919" x2="63488" y2="88820"/>
                        <a14:foregroundMark x1="59302" y1="85093" x2="64070" y2="86957"/>
                        <a14:foregroundMark x1="66395" y1="83644" x2="66977" y2="87681"/>
                        <a14:foregroundMark x1="56744" y1="85818" x2="55349" y2="89545"/>
                        <a14:foregroundMark x1="28023" y1="77536" x2="24535" y2="80021"/>
                        <a14:backgroundMark x1="34884" y1="8282" x2="34884" y2="8282"/>
                        <a14:backgroundMark x1="34302" y1="6108" x2="34302" y2="6108"/>
                        <a14:backgroundMark x1="34302" y1="7453" x2="34302" y2="7453"/>
                        <a14:backgroundMark x1="34186" y1="6315" x2="33721" y2="6832"/>
                        <a14:backgroundMark x1="35116" y1="6832" x2="34767" y2="6936"/>
                        <a14:backgroundMark x1="36047" y1="5590" x2="34535" y2="6315"/>
                        <a14:backgroundMark x1="36047" y1="6832" x2="34535" y2="6625"/>
                        <a14:backgroundMark x1="31628" y1="85921" x2="31628" y2="85921"/>
                        <a14:backgroundMark x1="32093" y1="85507" x2="31512" y2="85507"/>
                        <a14:backgroundMark x1="31163" y1="85611" x2="30930" y2="85818"/>
                        <a14:backgroundMark x1="40233" y1="93685" x2="39070" y2="93685"/>
                        <a14:backgroundMark x1="40581" y1="93582" x2="39651" y2="93582"/>
                        <a14:backgroundMark x1="60698" y1="93685" x2="60698" y2="93271"/>
                        <a14:backgroundMark x1="40581" y1="93375" x2="39884" y2="9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6268">
            <a:off x="11191152" y="5708138"/>
            <a:ext cx="852479" cy="9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16">
            <a:extLst>
              <a:ext uri="{FF2B5EF4-FFF2-40B4-BE49-F238E27FC236}">
                <a16:creationId xmlns:a16="http://schemas.microsoft.com/office/drawing/2014/main" xmlns="" id="{31088D4B-6975-4E32-81BE-87156CD091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3780">
            <a:off x="11301960" y="-96198"/>
            <a:ext cx="927719" cy="1211188"/>
          </a:xfrm>
          <a:prstGeom prst="rect">
            <a:avLst/>
          </a:prstGeom>
        </p:spPr>
      </p:pic>
      <p:pic>
        <p:nvPicPr>
          <p:cNvPr id="314" name="MsPham 8" descr="图片包含 轮子&#10;&#10;已生成高可信度的说明">
            <a:extLst>
              <a:ext uri="{FF2B5EF4-FFF2-40B4-BE49-F238E27FC236}">
                <a16:creationId xmlns:a16="http://schemas.microsoft.com/office/drawing/2014/main" xmlns="" id="{FD785585-646E-429B-98DB-2D5321CA16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34814" flipH="1" flipV="1">
            <a:off x="-120048" y="-187313"/>
            <a:ext cx="1254000" cy="63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81" y="5999561"/>
            <a:ext cx="1217476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909122" y="2276959"/>
            <a:ext cx="10691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Are they </a:t>
            </a:r>
          </a:p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your friends?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2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2025169" y="990683"/>
            <a:ext cx="256152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Unit 05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7196138" y="4578897"/>
            <a:ext cx="322406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Lesson 3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she is.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he is.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they are.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Is she your friend?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99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Are they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she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___ your friends?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2718954" y="5809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D5F532-C6AE-48F1-8F2C-8174F8974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134" y="1679255"/>
            <a:ext cx="9858905" cy="34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D88026-2E8D-4056-922E-0FD2F4E6E3E1}"/>
              </a:ext>
            </a:extLst>
          </p:cNvPr>
          <p:cNvSpPr/>
          <p:nvPr/>
        </p:nvSpPr>
        <p:spPr>
          <a:xfrm>
            <a:off x="10278319" y="4008186"/>
            <a:ext cx="833377" cy="91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D7FEF8D9-8FD7-42C6-B4F3-F95A6B38B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74" y="2268327"/>
            <a:ext cx="469912" cy="474873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95AEC7EF-FB27-4BBB-94D7-EFC36F607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74" y="4226276"/>
            <a:ext cx="469912" cy="4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6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E99F8D-C5AC-4169-9B9E-2A7D9BD7C40A}"/>
              </a:ext>
            </a:extLst>
          </p:cNvPr>
          <p:cNvSpPr txBox="1"/>
          <p:nvPr/>
        </p:nvSpPr>
        <p:spPr>
          <a:xfrm>
            <a:off x="2123671" y="63577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333082-F5C6-443F-BC49-4FAAD953C6A5}"/>
              </a:ext>
            </a:extLst>
          </p:cNvPr>
          <p:cNvSpPr txBox="1"/>
          <p:nvPr/>
        </p:nvSpPr>
        <p:spPr>
          <a:xfrm>
            <a:off x="1872333" y="1567658"/>
            <a:ext cx="8949996" cy="3499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6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</a:t>
            </a:r>
            <a:r>
              <a:rPr lang="en-US" sz="60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0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 _____ your friend?</a:t>
            </a:r>
          </a:p>
          <a:p>
            <a:pPr algn="l">
              <a:lnSpc>
                <a:spcPct val="200000"/>
              </a:lnSpc>
            </a:pP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2. _____, it is.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3DD21D-B8C8-4E87-99AA-234F50537CB1}"/>
              </a:ext>
            </a:extLst>
          </p:cNvPr>
          <p:cNvSpPr txBox="1"/>
          <p:nvPr/>
        </p:nvSpPr>
        <p:spPr>
          <a:xfrm>
            <a:off x="4232475" y="2231103"/>
            <a:ext cx="17632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6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B1E636-5561-4B64-B804-94A36B522E02}"/>
              </a:ext>
            </a:extLst>
          </p:cNvPr>
          <p:cNvSpPr txBox="1"/>
          <p:nvPr/>
        </p:nvSpPr>
        <p:spPr>
          <a:xfrm>
            <a:off x="3231323" y="4074308"/>
            <a:ext cx="29536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46B96ADB-177F-4515-AC99-E0CAC415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887" y="5487761"/>
            <a:ext cx="54290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3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3 - 2 Listen and writ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3 - Unit 5 - Lesson 3 - Chant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2122" y="1474352"/>
            <a:ext cx="8587755" cy="4468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0E907C-3683-4F58-92EF-A26B3FBD8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987" y="590728"/>
            <a:ext cx="9616024" cy="5699853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EF446F-0A1D-4C50-A227-80506FEBE2DB}"/>
              </a:ext>
            </a:extLst>
          </p:cNvPr>
          <p:cNvSpPr txBox="1"/>
          <p:nvPr/>
        </p:nvSpPr>
        <p:spPr>
          <a:xfrm>
            <a:off x="1757680" y="51501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soun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0" t="9478" r="9278" b="8932"/>
          <a:stretch/>
        </p:blipFill>
        <p:spPr>
          <a:xfrm>
            <a:off x="11119485" y="3604260"/>
            <a:ext cx="594360" cy="592455"/>
          </a:xfrm>
          <a:prstGeom prst="ellipse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D3287FDE-5AC3-4B68-A8D3-06D2CAF9C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6692" y="2773923"/>
            <a:ext cx="54290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617547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87A414-A0A5-4709-8298-7495B7C6A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5"/>
          <a:stretch/>
        </p:blipFill>
        <p:spPr>
          <a:xfrm>
            <a:off x="1595855" y="622501"/>
            <a:ext cx="9416757" cy="5770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1AD89F-F8E1-4AA6-A0B6-963645C695A2}"/>
              </a:ext>
            </a:extLst>
          </p:cNvPr>
          <p:cNvSpPr txBox="1"/>
          <p:nvPr/>
        </p:nvSpPr>
        <p:spPr>
          <a:xfrm>
            <a:off x="3256233" y="34729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DE60A3-5AEF-4A8F-A61E-1BDCD7415BFD}"/>
              </a:ext>
            </a:extLst>
          </p:cNvPr>
          <p:cNvCxnSpPr>
            <a:cxnSpLocks/>
          </p:cNvCxnSpPr>
          <p:nvPr/>
        </p:nvCxnSpPr>
        <p:spPr>
          <a:xfrm>
            <a:off x="6741162" y="2062480"/>
            <a:ext cx="2433318" cy="40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DC26F73-9498-4A59-838D-6A18C08ABE04}"/>
              </a:ext>
            </a:extLst>
          </p:cNvPr>
          <p:cNvCxnSpPr>
            <a:cxnSpLocks/>
          </p:cNvCxnSpPr>
          <p:nvPr/>
        </p:nvCxnSpPr>
        <p:spPr>
          <a:xfrm>
            <a:off x="1975753" y="2062480"/>
            <a:ext cx="1986647" cy="81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A96E66E-0A5A-44E6-A8FB-1974BDC7A8A3}"/>
              </a:ext>
            </a:extLst>
          </p:cNvPr>
          <p:cNvCxnSpPr>
            <a:cxnSpLocks/>
          </p:cNvCxnSpPr>
          <p:nvPr/>
        </p:nvCxnSpPr>
        <p:spPr>
          <a:xfrm>
            <a:off x="6741162" y="1124051"/>
            <a:ext cx="4008118" cy="33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B21156-9702-488A-91A8-9C9E9FB5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" t="3434" r="52669" b="86236"/>
          <a:stretch/>
        </p:blipFill>
        <p:spPr>
          <a:xfrm>
            <a:off x="6492240" y="5723774"/>
            <a:ext cx="4419600" cy="628341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71BA9E-97F8-4B5A-9064-272D9CADF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" t="19943" r="52152" b="69727"/>
          <a:stretch/>
        </p:blipFill>
        <p:spPr>
          <a:xfrm>
            <a:off x="6492240" y="2852536"/>
            <a:ext cx="4419600" cy="628342"/>
          </a:xfrm>
          <a:prstGeom prst="roundRect">
            <a:avLst>
              <a:gd name="adj" fmla="val 25560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13507C-F407-4AE1-8F99-06ED33F35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27" t="3792" r="1608" b="86687"/>
          <a:stretch/>
        </p:blipFill>
        <p:spPr>
          <a:xfrm>
            <a:off x="6492240" y="4745980"/>
            <a:ext cx="4419600" cy="629920"/>
          </a:xfrm>
          <a:prstGeom prst="roundRect">
            <a:avLst>
              <a:gd name="adj" fmla="val 25560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7EC433-71CE-4D0D-B0CF-CBBDD9A1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27" t="20112" r="1608" b="70367"/>
          <a:stretch/>
        </p:blipFill>
        <p:spPr>
          <a:xfrm>
            <a:off x="6492240" y="3828752"/>
            <a:ext cx="4419600" cy="589674"/>
          </a:xfrm>
          <a:prstGeom prst="roundRect">
            <a:avLst>
              <a:gd name="adj" fmla="val 25560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2404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909838-2114-412C-B406-7698AC1DCE40}"/>
              </a:ext>
            </a:extLst>
          </p:cNvPr>
          <p:cNvSpPr txBox="1"/>
          <p:nvPr/>
        </p:nvSpPr>
        <p:spPr>
          <a:xfrm>
            <a:off x="2188772" y="46038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b="1"/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Circle the correct words.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A72999-FF6B-46F2-B8CA-21B87F092B32}"/>
              </a:ext>
            </a:extLst>
          </p:cNvPr>
          <p:cNvSpPr txBox="1"/>
          <p:nvPr/>
        </p:nvSpPr>
        <p:spPr>
          <a:xfrm>
            <a:off x="1544320" y="698797"/>
            <a:ext cx="9286240" cy="546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Mai, this is my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friend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are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 and Mary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friends?</a:t>
            </a:r>
          </a:p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they are my friends.</a:t>
            </a:r>
          </a:p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 they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36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aren't</a:t>
            </a:r>
            <a:r>
              <a:rPr lang="en-US" sz="36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D77FABD-BC51-4F06-BDE0-CFC8A0F74DF4}"/>
              </a:ext>
            </a:extLst>
          </p:cNvPr>
          <p:cNvSpPr/>
          <p:nvPr/>
        </p:nvSpPr>
        <p:spPr>
          <a:xfrm>
            <a:off x="5100320" y="1068427"/>
            <a:ext cx="1402080" cy="70104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A1774E4-3365-441C-A7F6-28E60D99FF35}"/>
              </a:ext>
            </a:extLst>
          </p:cNvPr>
          <p:cNvSpPr/>
          <p:nvPr/>
        </p:nvSpPr>
        <p:spPr>
          <a:xfrm>
            <a:off x="3881120" y="2139850"/>
            <a:ext cx="1137920" cy="70104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553BC5D-EE08-4D55-94DB-AE6FAAFCBDD8}"/>
              </a:ext>
            </a:extLst>
          </p:cNvPr>
          <p:cNvSpPr/>
          <p:nvPr/>
        </p:nvSpPr>
        <p:spPr>
          <a:xfrm>
            <a:off x="4409440" y="3263295"/>
            <a:ext cx="3484880" cy="70104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259B63C-4421-4C67-934A-04F9C459ABA3}"/>
              </a:ext>
            </a:extLst>
          </p:cNvPr>
          <p:cNvSpPr/>
          <p:nvPr/>
        </p:nvSpPr>
        <p:spPr>
          <a:xfrm>
            <a:off x="2042160" y="4306173"/>
            <a:ext cx="1016000" cy="70104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A084408-F874-47DF-92BD-DB7D765F7794}"/>
              </a:ext>
            </a:extLst>
          </p:cNvPr>
          <p:cNvSpPr/>
          <p:nvPr/>
        </p:nvSpPr>
        <p:spPr>
          <a:xfrm>
            <a:off x="4917440" y="5458163"/>
            <a:ext cx="1452880" cy="70104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1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561867-9295-4424-BEBD-E1B936F5854D}"/>
              </a:ext>
            </a:extLst>
          </p:cNvPr>
          <p:cNvSpPr txBox="1"/>
          <p:nvPr/>
        </p:nvSpPr>
        <p:spPr>
          <a:xfrm>
            <a:off x="2133342" y="477662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1426F7-2EB7-4574-A77B-EEEE8E6C6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74" y="1985535"/>
            <a:ext cx="10102105" cy="401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0444E3-26C1-48CB-8565-088D3A85086A}"/>
              </a:ext>
            </a:extLst>
          </p:cNvPr>
          <p:cNvSpPr txBox="1"/>
          <p:nvPr/>
        </p:nvSpPr>
        <p:spPr>
          <a:xfrm>
            <a:off x="2052320" y="970027"/>
            <a:ext cx="8371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 the photos of your friends on a sheet of paper </a:t>
            </a:r>
          </a:p>
          <a:p>
            <a:pPr algn="ctr"/>
            <a:r>
              <a:rPr lang="en-US" sz="2400" b="1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present them to your class.</a:t>
            </a:r>
            <a:endParaRPr lang="en-US" sz="24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3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910B86-E0A6-4727-802C-D7A392017EB9}"/>
              </a:ext>
            </a:extLst>
          </p:cNvPr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Friends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This is my ______ Mai.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Friend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_____ my friend Peter.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your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A: Hello, __________ Hoa.</a:t>
            </a:r>
          </a:p>
          <a:p>
            <a:pPr algn="ctr"/>
            <a:r>
              <a:rPr lang="en-US" sz="3600" b="1"/>
              <a:t>B: Hi, Hoa. Nice to meet you.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 they _______?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they are.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friends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4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friends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friendz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Is she your ________?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she is.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2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Is 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Is she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Are they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_____ your friend?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he isn’t.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06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She is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They are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Is he your friend?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__________.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 is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7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6630</TotalTime>
  <Words>195</Words>
  <Application>Microsoft Office PowerPoint</Application>
  <PresentationFormat>Custom</PresentationFormat>
  <Paragraphs>65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Love Craft</vt:lpstr>
      <vt:lpstr>.VnAristote</vt:lpstr>
      <vt:lpstr>黑体</vt:lpstr>
      <vt:lpstr>Century Gothic</vt:lpstr>
      <vt:lpstr>Cooper Black</vt:lpstr>
      <vt:lpstr>Britannic Bold</vt:lpstr>
      <vt:lpstr>宋体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1110</cp:revision>
  <dcterms:created xsi:type="dcterms:W3CDTF">2020-06-19T02:08:48Z</dcterms:created>
  <dcterms:modified xsi:type="dcterms:W3CDTF">2021-09-13T22:14:45Z</dcterms:modified>
</cp:coreProperties>
</file>